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8CB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WordPress Credits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b="0" sz="1800">
                <a:solidFill>
                  <a:srgbClr val="212121"/>
                </a:solidFill>
                <a:latin typeface="Calibri"/>
              </a:rPr>
              <a:t>Cosa è e in cosa consiste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Progetto rivolto agli studenti dell’Università di Pisa e non solo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Contributo attivo alla community WordPress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Gestione di un sito web personale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Attività: traduzioni, documentazione, foto, WordPress TV e altro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Pubblicazione di post sugli aggiornamenti del lavoro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Percorso seguito da un mentore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Partecipazione a incontri dal vivo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3E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b="0" sz="1800">
                <a:solidFill>
                  <a:srgbClr val="FFFFFF"/>
                </a:solidFill>
                <a:latin typeface="Calibri"/>
              </a:rPr>
              <a:t>Struttura del programma – Onboarding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Fase teorica di introduzione al mondo WordPress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Suddivisa in capitoli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Comprende testi, video lezioni e quiz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b="0" sz="1800">
                <a:solidFill>
                  <a:srgbClr val="212121"/>
                </a:solidFill>
                <a:latin typeface="Calibri"/>
              </a:rPr>
              <a:t>Struttura del programma – Progetto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Scelta di un’attività tra quelle proposte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Applicazione pratica delle competenze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Pubblicazione di 8 post sul proprio lavoro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8CB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b="0" sz="1800">
                <a:solidFill>
                  <a:srgbClr val="FFFFFF"/>
                </a:solidFill>
                <a:latin typeface="Calibri"/>
              </a:rPr>
              <a:t>Polyglots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Traduzione di stringhe dall’inglese all’italiano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Accessibilità dei contenuti per utenti italofoni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Arricchimento del lessico personale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b="0" sz="1800">
                <a:solidFill>
                  <a:srgbClr val="212121"/>
                </a:solidFill>
                <a:latin typeface="Calibri"/>
              </a:rPr>
              <a:t>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Partecipazione a una community internazionale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Confronto diretto tramite Slack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Supporto costante di un tutor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3E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b="0" sz="1800">
                <a:solidFill>
                  <a:srgbClr val="FFFFFF"/>
                </a:solidFill>
                <a:latin typeface="Calibri"/>
              </a:rPr>
              <a:t>Eventi a Pisa – WordPress e studi umanistici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Comprensione del ruolo di WordPress nell’open-source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Attività pratiche con WordPress Playground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Creazione account WordPress.org e Slack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Primi passi per contribuire a WP Credits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b="0" sz="1800">
                <a:solidFill>
                  <a:srgbClr val="212121"/>
                </a:solidFill>
                <a:latin typeface="Calibri"/>
              </a:rPr>
              <a:t>Eventi a Pisa – Contributor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Incontro dedicato ai collaboratori WordPress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Presentazione delle attività e confronto tra i team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Possibilità di conoscere dal vivo gli altri tirocinanti</a:t>
            </a:r>
          </a:p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Riunione con i mentor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8CB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b="0" sz="1800">
                <a:solidFill>
                  <a:srgbClr val="FFFFFF"/>
                </a:solidFill>
                <a:latin typeface="Calibri"/>
              </a:rPr>
              <a:t>Considerazioni finali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Entrare nel mondo dell’open source e comprenderne il funzionamento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Partecipare a una community collaborativa e internazionale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Mettere in pratica e potenziare le competenze digitali</a:t>
            </a:r>
          </a:p>
          <a:p>
            <a:pPr/>
            <a:r>
              <a:rPr sz="1800" b="0">
                <a:solidFill>
                  <a:srgbClr val="FFFFFF"/>
                </a:solidFill>
                <a:latin typeface="Calibri"/>
              </a:rPr>
              <a:t>Migliorare il lessico ed esercitarsi con le traduzioni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b="0" sz="1800">
                <a:solidFill>
                  <a:srgbClr val="212121"/>
                </a:solidFill>
                <a:latin typeface="Calibri"/>
              </a:rPr>
              <a:t>Ringraziamenti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Ringrazio tutte le persone che mi hanno accompagnato e supportato durante questo percorso, in particolare il mio mentore Francesco, per la disponibilità e la serenità che mi ha concesso costantemente.</a:t>
            </a:r>
          </a:p>
          <a:p/>
          <a:p>
            <a:pPr/>
            <a:r>
              <a:rPr sz="1800" b="0">
                <a:solidFill>
                  <a:srgbClr val="212121"/>
                </a:solidFill>
                <a:latin typeface="Calibri"/>
              </a:rPr>
              <a:t>Sono molto soddisfatto di questa esperienza formativa e auguro a tutta la community di WordPress il meglio per la prosecuzione del lavoro.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0" y="5080000"/>
            <a:ext cx="3810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i="1">
                <a:solidFill>
                  <a:srgbClr val="FFFFFF"/>
                </a:solidFill>
                <a:latin typeface="Calibri"/>
              </a:defRPr>
            </a:pPr>
            <a:r>
              <a:t>Leonardo Lazzareschi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